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0BF84-8F30-470D-8835-9DC2BBF71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8EEB72-B1E4-44AD-8E93-AA0B2FAB1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D228B-E5AE-4F7A-B381-EF167B62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346B-4317-4C52-8F9E-7321863817E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EC94CA-C119-4F08-AA88-0D6443359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A7F981-F98D-4BA9-855B-6E8CD554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CF67-9BD8-4935-94D4-56878A2AF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2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099AD-EEAA-4F1B-892F-89FF649A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DF36DC-4A46-4101-86A7-DA55B7CBF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77E19F-4BD2-4AF7-A718-C5CF1E73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346B-4317-4C52-8F9E-7321863817E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41294B-A3BC-4B6B-BE2B-0E3D2C86C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CE9DBE-E717-4D80-B0A4-F9D012EF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CF67-9BD8-4935-94D4-56878A2AF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5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E3115A-F675-4AD6-9C11-BA9B1FCC5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BF4B39-3918-4A01-BF98-C4F7CD72A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27D45A-A48F-49B7-AD45-FF665A82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346B-4317-4C52-8F9E-7321863817E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DA1A69-ED5E-4097-AF00-DCE9FEBA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A680D-D351-4096-9A95-C6CD6691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CF67-9BD8-4935-94D4-56878A2AF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01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571A5-E0BF-497D-9E86-CF1823D1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AC2E14-BFFC-424C-9AB7-5C62587A7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246D9-FC7D-4987-9792-2DE27A97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346B-4317-4C52-8F9E-7321863817E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BF7013-5DF9-479A-94ED-1F385432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2DC36-9B0E-47DC-BB60-FAD321CB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CF67-9BD8-4935-94D4-56878A2AF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9987B-144C-4039-BE5C-90EDC9D9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FE964-02B6-40DF-B8A2-41ACE6DDB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CA0A05-A0CF-408D-B54F-586A9E82F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346B-4317-4C52-8F9E-7321863817E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E2106-37B2-4263-ABC7-4DEF702C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971E39-878E-4246-B3AB-8A039B1F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CF67-9BD8-4935-94D4-56878A2AF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69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D040F-3832-4A3B-B4CC-45B04E9A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C4B90-80E5-484D-9D5B-F1C55140F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2BE2D6-5FC5-45D7-BF50-005AF88D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DA089-EFBB-49F5-9EC1-D4A94898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346B-4317-4C52-8F9E-7321863817E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5789FB-CCF4-487C-A8A9-D4540E7F1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08FA99-A78D-4F70-BA62-427BBB69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CF67-9BD8-4935-94D4-56878A2AF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8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02CE9-7FE2-4F35-8150-A1FBF098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37A385-EBBE-475F-9705-F9AA86C0C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F077AC-CD9A-4086-8C72-B967221EF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9F22F1-828A-45A5-961B-FA4502A93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D159D1-EFAE-4045-869A-538663A75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E639B9-9280-47E1-A863-910E5205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346B-4317-4C52-8F9E-7321863817E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728D86-E8D6-4E7A-891F-7AAD4384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C56609-3CFF-4BDF-97CF-8CBC9BED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CF67-9BD8-4935-94D4-56878A2AF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22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6F98F-DBDF-4A49-B43F-9A893E47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B0D9C1-5161-43D8-911A-4605063D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346B-4317-4C52-8F9E-7321863817E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5EC40F-FBF3-4F23-8EDA-9FE52E0F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B7F18F-40F4-4295-BAF3-D4074E7E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CF67-9BD8-4935-94D4-56878A2AF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2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8647C45-1868-4578-916F-7D20AE07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346B-4317-4C52-8F9E-7321863817E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CBBD13-8929-4178-9E02-0616C664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B3FEED-8B30-4B3B-8571-932AACE0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CF67-9BD8-4935-94D4-56878A2AF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9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19C8E-44CC-4116-A714-F57FF239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E75FEF-E6C1-40BD-880C-B904134F2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440E00-D493-4F8D-9225-F1BB2679E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C88FD2-EE5F-4E89-8F29-A6B8E78DA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346B-4317-4C52-8F9E-7321863817E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8166CE-50C7-4E83-AEBD-F4BEB585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BAC9AC-B6BB-400B-BD5E-4403CE1B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CF67-9BD8-4935-94D4-56878A2AF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9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47496-6DD1-4652-B490-9588C6F8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3B4275-54CE-4C50-9BD7-8B5BFF6BB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D8423E-B8A7-446C-8303-98DF24A9C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D461A0-6273-4657-B0CD-33D39007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346B-4317-4C52-8F9E-7321863817E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99C743-4281-4639-BA32-5BD945603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9F8E7F-64E6-47B2-882A-2DCDAB00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CF67-9BD8-4935-94D4-56878A2AF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5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C9C14-B85B-437C-BF53-17BD080C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E358A1-F297-43EA-BC81-617703DDE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42BCBA-9C04-4460-8ACC-808AB759F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346B-4317-4C52-8F9E-7321863817E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C0A0DD-25AB-4B6D-B15E-98FED9D59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8CA227-5AA8-4C8A-B34C-2F3581637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6CF67-9BD8-4935-94D4-56878A2AF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7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9950F3-AFBA-4810-90E4-1F7B1B4B7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2" y="79560"/>
            <a:ext cx="11270635" cy="669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776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4A9E85-855E-47BC-9771-FC143191F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6" y="64184"/>
            <a:ext cx="11099410" cy="6750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993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38227C-7A96-4B6C-9356-738DBAAC0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87923"/>
            <a:ext cx="11000936" cy="6689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973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617E9D-0AA4-4991-94BF-AF72CF122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5" y="61547"/>
            <a:ext cx="11127543" cy="674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279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329D8F-6C5F-4CE4-91E0-A0B67C233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8" y="53210"/>
            <a:ext cx="10929424" cy="6751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7406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1CDDB5-6D01-4D48-A5C8-2A4F612AE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4" y="0"/>
            <a:ext cx="10714892" cy="6720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9619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E239CC-D2E8-42E7-897C-126D11D40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" y="37366"/>
            <a:ext cx="10724673" cy="6768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2957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AF7E0F-F39E-4192-8DEF-095F456CA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52754"/>
            <a:ext cx="10644554" cy="6752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092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EACB68-E8A4-4773-ABE2-D0F527B91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1" y="96426"/>
            <a:ext cx="10745958" cy="6665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702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AB9105-D989-4F30-AA18-5F4C32032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6" y="36138"/>
            <a:ext cx="10575386" cy="6739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664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55B845-A064-41FE-9D90-EF3254750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" y="47922"/>
            <a:ext cx="10447311" cy="671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154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362B53-1325-48B6-87FD-387A55E77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9" y="86309"/>
            <a:ext cx="10801642" cy="6685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722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C0AF22-C9E8-4484-8781-79D419EC2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53909"/>
            <a:ext cx="10942320" cy="6750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74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EC9022-CDBC-4058-A370-B3358844D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5" y="56271"/>
            <a:ext cx="11057206" cy="6752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916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ABFAC3-6759-48C1-B090-1B83B2F98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58028"/>
            <a:ext cx="10644554" cy="6741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922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BA10D3-0008-4F1C-B49D-F0C82B54C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47478"/>
            <a:ext cx="10607040" cy="6763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2374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kripakyuliya07@gmail.com</dc:creator>
  <cp:lastModifiedBy>kripakyuliya07@gmail.com</cp:lastModifiedBy>
  <cp:revision>1</cp:revision>
  <dcterms:created xsi:type="dcterms:W3CDTF">2024-01-22T12:31:15Z</dcterms:created>
  <dcterms:modified xsi:type="dcterms:W3CDTF">2024-01-22T13:27:59Z</dcterms:modified>
</cp:coreProperties>
</file>